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D5ED"/>
    <a:srgbClr val="A23C8A"/>
    <a:srgbClr val="A6C7DA"/>
    <a:srgbClr val="B3CF5D"/>
    <a:srgbClr val="015EAC"/>
    <a:srgbClr val="88C0E4"/>
    <a:srgbClr val="6390BC"/>
    <a:srgbClr val="A7D2EC"/>
    <a:srgbClr val="538DC3"/>
    <a:srgbClr val="95C5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4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85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7043-1B28-4147-8A3B-73A3314D246F}" type="datetimeFigureOut">
              <a:rPr lang="ca-ES" smtClean="0"/>
              <a:pPr/>
              <a:t>11/6/2024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171D-B121-4D7B-A50A-08A107FABB77}" type="slidenum">
              <a:rPr lang="ca-ES" smtClean="0"/>
              <a:pPr/>
              <a:t>‹Nº›</a:t>
            </a:fld>
            <a:endParaRPr lang="ca-ES"/>
          </a:p>
        </p:txBody>
      </p:sp>
      <p:sp>
        <p:nvSpPr>
          <p:cNvPr id="13" name="Rectángulo 12"/>
          <p:cNvSpPr/>
          <p:nvPr/>
        </p:nvSpPr>
        <p:spPr>
          <a:xfrm>
            <a:off x="0" y="956929"/>
            <a:ext cx="12192000" cy="177393"/>
          </a:xfrm>
          <a:prstGeom prst="rect">
            <a:avLst/>
          </a:prstGeom>
          <a:gradFill flip="none" rotWithShape="1">
            <a:gsLst>
              <a:gs pos="0">
                <a:srgbClr val="88C0E4">
                  <a:tint val="66000"/>
                  <a:satMod val="160000"/>
                </a:srgbClr>
              </a:gs>
              <a:gs pos="50000">
                <a:srgbClr val="88C0E4">
                  <a:tint val="44500"/>
                  <a:satMod val="160000"/>
                </a:srgbClr>
              </a:gs>
              <a:gs pos="100000">
                <a:srgbClr val="88C0E4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pic>
        <p:nvPicPr>
          <p:cNvPr id="16" name="Imagen 1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41"/>
          <a:stretch/>
        </p:blipFill>
        <p:spPr>
          <a:xfrm>
            <a:off x="10845209" y="0"/>
            <a:ext cx="1166037" cy="108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878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7043-1B28-4147-8A3B-73A3314D246F}" type="datetimeFigureOut">
              <a:rPr lang="ca-ES" smtClean="0"/>
              <a:pPr/>
              <a:t>11/6/2024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171D-B121-4D7B-A50A-08A107FABB77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57014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7043-1B28-4147-8A3B-73A3314D246F}" type="datetimeFigureOut">
              <a:rPr lang="ca-ES" smtClean="0"/>
              <a:pPr/>
              <a:t>11/6/2024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171D-B121-4D7B-A50A-08A107FABB77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99897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7043-1B28-4147-8A3B-73A3314D246F}" type="datetimeFigureOut">
              <a:rPr lang="ca-ES" smtClean="0"/>
              <a:pPr/>
              <a:t>11/6/2024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171D-B121-4D7B-A50A-08A107FABB77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43793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7043-1B28-4147-8A3B-73A3314D246F}" type="datetimeFigureOut">
              <a:rPr lang="ca-ES" smtClean="0"/>
              <a:pPr/>
              <a:t>11/6/2024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171D-B121-4D7B-A50A-08A107FABB77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21204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7043-1B28-4147-8A3B-73A3314D246F}" type="datetimeFigureOut">
              <a:rPr lang="ca-ES" smtClean="0"/>
              <a:pPr/>
              <a:t>11/6/2024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171D-B121-4D7B-A50A-08A107FABB77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61140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7043-1B28-4147-8A3B-73A3314D246F}" type="datetimeFigureOut">
              <a:rPr lang="ca-ES" smtClean="0"/>
              <a:pPr/>
              <a:t>11/6/2024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171D-B121-4D7B-A50A-08A107FABB77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8976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7043-1B28-4147-8A3B-73A3314D246F}" type="datetimeFigureOut">
              <a:rPr lang="ca-ES" smtClean="0"/>
              <a:pPr/>
              <a:t>11/6/2024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171D-B121-4D7B-A50A-08A107FABB77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1529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7043-1B28-4147-8A3B-73A3314D246F}" type="datetimeFigureOut">
              <a:rPr lang="ca-ES" smtClean="0"/>
              <a:pPr/>
              <a:t>11/6/2024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171D-B121-4D7B-A50A-08A107FABB77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48726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7043-1B28-4147-8A3B-73A3314D246F}" type="datetimeFigureOut">
              <a:rPr lang="ca-ES" smtClean="0"/>
              <a:pPr/>
              <a:t>11/6/2024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171D-B121-4D7B-A50A-08A107FABB77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664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7043-1B28-4147-8A3B-73A3314D246F}" type="datetimeFigureOut">
              <a:rPr lang="ca-ES" smtClean="0"/>
              <a:pPr/>
              <a:t>11/6/2024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171D-B121-4D7B-A50A-08A107FABB77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79295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07043-1B28-4147-8A3B-73A3314D246F}" type="datetimeFigureOut">
              <a:rPr lang="ca-ES" smtClean="0"/>
              <a:pPr/>
              <a:t>11/6/2024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3171D-B121-4D7B-A50A-08A107FABB77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12150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uadroTexto 30"/>
          <p:cNvSpPr txBox="1"/>
          <p:nvPr/>
        </p:nvSpPr>
        <p:spPr>
          <a:xfrm>
            <a:off x="8845036" y="5446350"/>
            <a:ext cx="11811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a-ES" sz="1600" b="1" dirty="0">
                <a:solidFill>
                  <a:schemeClr val="tx2"/>
                </a:solidFill>
              </a:rPr>
              <a:t>Pseudònim 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0" y="0"/>
            <a:ext cx="1382233" cy="6858000"/>
          </a:xfrm>
          <a:prstGeom prst="rect">
            <a:avLst/>
          </a:prstGeom>
          <a:gradFill flip="none" rotWithShape="1">
            <a:gsLst>
              <a:gs pos="0">
                <a:srgbClr val="88C0E4">
                  <a:tint val="66000"/>
                  <a:satMod val="160000"/>
                </a:srgbClr>
              </a:gs>
              <a:gs pos="50000">
                <a:srgbClr val="88C0E4">
                  <a:tint val="44500"/>
                  <a:satMod val="160000"/>
                </a:srgbClr>
              </a:gs>
              <a:gs pos="100000">
                <a:srgbClr val="88C0E4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sp>
        <p:nvSpPr>
          <p:cNvPr id="24" name="CuadroTexto 23"/>
          <p:cNvSpPr txBox="1"/>
          <p:nvPr/>
        </p:nvSpPr>
        <p:spPr>
          <a:xfrm>
            <a:off x="-5391" y="5964762"/>
            <a:ext cx="15592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400" dirty="0">
                <a:solidFill>
                  <a:schemeClr val="accent1">
                    <a:lumMod val="50000"/>
                  </a:schemeClr>
                </a:solidFill>
              </a:rPr>
              <a:t>#aulaobertaCSA    </a:t>
            </a:r>
          </a:p>
          <a:p>
            <a:r>
              <a:rPr lang="ca-ES" sz="1400" dirty="0">
                <a:solidFill>
                  <a:schemeClr val="accent1">
                    <a:lumMod val="50000"/>
                  </a:schemeClr>
                </a:solidFill>
              </a:rPr>
              <a:t>#dermAnoia</a:t>
            </a:r>
          </a:p>
        </p:txBody>
      </p:sp>
      <p:grpSp>
        <p:nvGrpSpPr>
          <p:cNvPr id="13" name="12 Grupo"/>
          <p:cNvGrpSpPr/>
          <p:nvPr/>
        </p:nvGrpSpPr>
        <p:grpSpPr>
          <a:xfrm>
            <a:off x="432723" y="1937177"/>
            <a:ext cx="7926546" cy="2308324"/>
            <a:chOff x="80652" y="2882262"/>
            <a:chExt cx="6228182" cy="1813736"/>
          </a:xfrm>
        </p:grpSpPr>
        <p:sp>
          <p:nvSpPr>
            <p:cNvPr id="11" name="CuadroTexto 21"/>
            <p:cNvSpPr txBox="1"/>
            <p:nvPr/>
          </p:nvSpPr>
          <p:spPr>
            <a:xfrm>
              <a:off x="80652" y="2882262"/>
              <a:ext cx="6228182" cy="1813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ES" sz="2400" b="1" dirty="0">
                  <a:solidFill>
                    <a:srgbClr val="BC398D"/>
                  </a:solidFill>
                  <a:latin typeface="Avenir"/>
                </a:rPr>
                <a:t>5a Jornada </a:t>
              </a:r>
              <a:r>
                <a:rPr lang="es-ES" sz="2400" b="1" dirty="0" err="1">
                  <a:solidFill>
                    <a:srgbClr val="BC398D"/>
                  </a:solidFill>
                  <a:latin typeface="Avenir"/>
                </a:rPr>
                <a:t>Dermatològica</a:t>
              </a:r>
              <a:r>
                <a:rPr lang="es-ES" sz="2400" b="1" dirty="0">
                  <a:solidFill>
                    <a:srgbClr val="BC398D"/>
                  </a:solidFill>
                  <a:latin typeface="Avenir"/>
                </a:rPr>
                <a:t> de </a:t>
              </a:r>
              <a:r>
                <a:rPr lang="es-ES" sz="2400" b="1" dirty="0" err="1">
                  <a:solidFill>
                    <a:srgbClr val="BC398D"/>
                  </a:solidFill>
                  <a:latin typeface="Avenir"/>
                </a:rPr>
                <a:t>l’Anoia</a:t>
              </a:r>
              <a:endParaRPr lang="es-ES" sz="2400" b="1" dirty="0">
                <a:solidFill>
                  <a:srgbClr val="BC398D"/>
                </a:solidFill>
                <a:latin typeface="Avenir"/>
              </a:endParaRPr>
            </a:p>
            <a:p>
              <a:pPr algn="r"/>
              <a:endParaRPr lang="es-ES" sz="2400" dirty="0">
                <a:solidFill>
                  <a:srgbClr val="6AC1E6"/>
                </a:solidFill>
                <a:latin typeface="Avenir"/>
              </a:endParaRPr>
            </a:p>
            <a:p>
              <a:pPr algn="r"/>
              <a:r>
                <a:rPr lang="es-ES" sz="2400" dirty="0" err="1">
                  <a:solidFill>
                    <a:srgbClr val="92D050"/>
                  </a:solidFill>
                  <a:latin typeface="Avenir"/>
                </a:rPr>
                <a:t>Grup</a:t>
              </a:r>
              <a:r>
                <a:rPr lang="es-ES" sz="2400" dirty="0">
                  <a:solidFill>
                    <a:srgbClr val="92D050"/>
                  </a:solidFill>
                  <a:latin typeface="Avenir"/>
                </a:rPr>
                <a:t> </a:t>
              </a:r>
              <a:r>
                <a:rPr lang="es-ES" sz="2400" dirty="0" err="1">
                  <a:solidFill>
                    <a:srgbClr val="92D050"/>
                  </a:solidFill>
                  <a:latin typeface="Avenir"/>
                </a:rPr>
                <a:t>Dermatologia</a:t>
              </a:r>
              <a:endParaRPr lang="es-ES" sz="2400" dirty="0">
                <a:solidFill>
                  <a:srgbClr val="92D050"/>
                </a:solidFill>
                <a:latin typeface="Avenir"/>
              </a:endParaRPr>
            </a:p>
            <a:p>
              <a:pPr algn="r"/>
              <a:r>
                <a:rPr lang="es-ES" sz="2400" dirty="0">
                  <a:solidFill>
                    <a:srgbClr val="92D050"/>
                  </a:solidFill>
                  <a:latin typeface="Avenir"/>
                </a:rPr>
                <a:t> Sostenible de </a:t>
              </a:r>
              <a:r>
                <a:rPr lang="es-ES" sz="2400" dirty="0" err="1">
                  <a:solidFill>
                    <a:srgbClr val="92D050"/>
                  </a:solidFill>
                  <a:latin typeface="Avenir"/>
                </a:rPr>
                <a:t>l’Anoia</a:t>
              </a:r>
              <a:endParaRPr lang="es-ES" sz="2400" dirty="0">
                <a:solidFill>
                  <a:srgbClr val="92D050"/>
                </a:solidFill>
                <a:latin typeface="Avenir"/>
              </a:endParaRPr>
            </a:p>
            <a:p>
              <a:pPr algn="r"/>
              <a:endParaRPr lang="es-ES" sz="2400" dirty="0">
                <a:solidFill>
                  <a:srgbClr val="6AC1E6"/>
                </a:solidFill>
                <a:latin typeface="Avenir"/>
              </a:endParaRPr>
            </a:p>
            <a:p>
              <a:pPr algn="r"/>
              <a:r>
                <a:rPr lang="es-ES" sz="2400" dirty="0">
                  <a:solidFill>
                    <a:srgbClr val="A8CD52"/>
                  </a:solidFill>
                  <a:latin typeface="Avenir"/>
                </a:rPr>
                <a:t>16</a:t>
              </a:r>
              <a:r>
                <a:rPr lang="es-ES" sz="2400" dirty="0">
                  <a:solidFill>
                    <a:srgbClr val="BDD5ED"/>
                  </a:solidFill>
                  <a:latin typeface="Avenir"/>
                </a:rPr>
                <a:t>-</a:t>
              </a:r>
              <a:r>
                <a:rPr lang="es-ES" sz="2400" dirty="0">
                  <a:solidFill>
                    <a:srgbClr val="BC398D"/>
                  </a:solidFill>
                  <a:latin typeface="Avenir"/>
                  <a:cs typeface="Arial" panose="020B0604020202020204" pitchFamily="34" charset="0"/>
                </a:rPr>
                <a:t>11</a:t>
              </a:r>
              <a:r>
                <a:rPr lang="es-ES" sz="2400" dirty="0">
                  <a:solidFill>
                    <a:srgbClr val="BDD5ED"/>
                  </a:solidFill>
                  <a:latin typeface="Avenir"/>
                  <a:cs typeface="Arial" panose="020B0604020202020204" pitchFamily="34" charset="0"/>
                </a:rPr>
                <a:t>-</a:t>
              </a:r>
              <a:r>
                <a:rPr lang="es-ES" sz="2400" dirty="0">
                  <a:solidFill>
                    <a:srgbClr val="6AC1E6"/>
                  </a:solidFill>
                  <a:latin typeface="Avenir"/>
                </a:rPr>
                <a:t>20</a:t>
              </a:r>
              <a:r>
                <a:rPr lang="es-ES" sz="2400" dirty="0">
                  <a:solidFill>
                    <a:srgbClr val="6AC1E6"/>
                  </a:solidFill>
                  <a:latin typeface="Avenir"/>
                  <a:cs typeface="Arial" panose="020B0604020202020204" pitchFamily="34" charset="0"/>
                </a:rPr>
                <a:t>23</a:t>
              </a:r>
              <a:r>
                <a:rPr lang="es-ES" sz="2400" dirty="0">
                  <a:solidFill>
                    <a:srgbClr val="6AC1E6"/>
                  </a:solidFill>
                  <a:latin typeface="Avenir"/>
                </a:rPr>
                <a:t> de 08:30 h a </a:t>
              </a:r>
              <a:r>
                <a:rPr lang="es-ES" sz="2400" dirty="0">
                  <a:solidFill>
                    <a:srgbClr val="6AC1E6"/>
                  </a:solidFill>
                  <a:latin typeface="Avenir"/>
                  <a:cs typeface="Arial" panose="020B0604020202020204" pitchFamily="34" charset="0"/>
                </a:rPr>
                <a:t>1</a:t>
              </a:r>
              <a:r>
                <a:rPr lang="es-ES" sz="2400" dirty="0">
                  <a:solidFill>
                    <a:srgbClr val="6AC1E6"/>
                  </a:solidFill>
                  <a:latin typeface="Avenir"/>
                </a:rPr>
                <a:t>4:30 h</a:t>
              </a:r>
            </a:p>
          </p:txBody>
        </p:sp>
        <p:cxnSp>
          <p:nvCxnSpPr>
            <p:cNvPr id="12" name="Conector recto 26"/>
            <p:cNvCxnSpPr/>
            <p:nvPr/>
          </p:nvCxnSpPr>
          <p:spPr>
            <a:xfrm>
              <a:off x="4247463" y="3313104"/>
              <a:ext cx="1974700" cy="3018"/>
            </a:xfrm>
            <a:prstGeom prst="line">
              <a:avLst/>
            </a:prstGeom>
            <a:ln w="28575">
              <a:solidFill>
                <a:srgbClr val="BC398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20" y="160135"/>
            <a:ext cx="1191592" cy="849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939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16958" y="359726"/>
            <a:ext cx="900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b="1" dirty="0">
                <a:solidFill>
                  <a:srgbClr val="A23C8A"/>
                </a:solidFill>
              </a:rPr>
              <a:t>TÍTOL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116958" y="1628546"/>
            <a:ext cx="865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000" dirty="0">
                <a:solidFill>
                  <a:schemeClr val="tx2"/>
                </a:solidFill>
              </a:rPr>
              <a:t>Text....</a:t>
            </a:r>
          </a:p>
        </p:txBody>
      </p:sp>
    </p:spTree>
    <p:extLst>
      <p:ext uri="{BB962C8B-B14F-4D97-AF65-F5344CB8AC3E}">
        <p14:creationId xmlns:p14="http://schemas.microsoft.com/office/powerpoint/2010/main" val="28180596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26</Words>
  <Application>Microsoft Office PowerPoint</Application>
  <PresentationFormat>Panorámica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Avenir</vt:lpstr>
      <vt:lpstr>Calibri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Gemma Berenguer i Oliva</dc:creator>
  <cp:lastModifiedBy>Antonia Arroyo Castro</cp:lastModifiedBy>
  <cp:revision>34</cp:revision>
  <dcterms:created xsi:type="dcterms:W3CDTF">2019-04-17T11:10:37Z</dcterms:created>
  <dcterms:modified xsi:type="dcterms:W3CDTF">2024-06-11T10:15:12Z</dcterms:modified>
</cp:coreProperties>
</file>